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7559675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1554" y="-2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9EBE-E412-46AE-9EB0-62095E884268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6908E-B307-429A-9D4F-2CC0E03B42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723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9EBE-E412-46AE-9EB0-62095E884268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6908E-B307-429A-9D4F-2CC0E03B42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86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9EBE-E412-46AE-9EB0-62095E884268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6908E-B307-429A-9D4F-2CC0E03B42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8809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9EBE-E412-46AE-9EB0-62095E884268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6908E-B307-429A-9D4F-2CC0E03B42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505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9EBE-E412-46AE-9EB0-62095E884268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6908E-B307-429A-9D4F-2CC0E03B42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379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9EBE-E412-46AE-9EB0-62095E884268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6908E-B307-429A-9D4F-2CC0E03B42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9762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9EBE-E412-46AE-9EB0-62095E884268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6908E-B307-429A-9D4F-2CC0E03B42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6062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9EBE-E412-46AE-9EB0-62095E884268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6908E-B307-429A-9D4F-2CC0E03B42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742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9EBE-E412-46AE-9EB0-62095E884268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6908E-B307-429A-9D4F-2CC0E03B42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09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9EBE-E412-46AE-9EB0-62095E884268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6908E-B307-429A-9D4F-2CC0E03B42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144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9EBE-E412-46AE-9EB0-62095E884268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6908E-B307-429A-9D4F-2CC0E03B42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970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F9EBE-E412-46AE-9EB0-62095E884268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6908E-B307-429A-9D4F-2CC0E03B42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718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tel:0468553071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床, 屋内, 建物, 椅子 が含まれている画像&#10;&#10;自動的に生成された説明">
            <a:extLst>
              <a:ext uri="{FF2B5EF4-FFF2-40B4-BE49-F238E27FC236}">
                <a16:creationId xmlns:a16="http://schemas.microsoft.com/office/drawing/2014/main" id="{5E48ACF8-F3E4-B9A8-5C38-372458D67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94" y="1086372"/>
            <a:ext cx="7559673" cy="389532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E38B527-DC5C-8DB4-615E-A386B3323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588" y="6950805"/>
            <a:ext cx="1303774" cy="1720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4840F8B-4488-C379-F85E-FD4BF7A57C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164" t="8579" r="16548" b="41954"/>
          <a:stretch/>
        </p:blipFill>
        <p:spPr>
          <a:xfrm>
            <a:off x="249618" y="6938719"/>
            <a:ext cx="1303774" cy="1720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6701A74-A666-0549-6CA7-BEBC98F801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4345" b="74259"/>
          <a:stretch/>
        </p:blipFill>
        <p:spPr>
          <a:xfrm>
            <a:off x="447281" y="45314"/>
            <a:ext cx="1196948" cy="930959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5D9543B-7CFC-27E2-ECA4-276A89B0B7FB}"/>
              </a:ext>
            </a:extLst>
          </p:cNvPr>
          <p:cNvSpPr txBox="1"/>
          <p:nvPr/>
        </p:nvSpPr>
        <p:spPr>
          <a:xfrm>
            <a:off x="1975370" y="214608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マゼラン湘南佐島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E6A347C-DAD7-96EE-3ECD-1FE2072BEAA7}"/>
              </a:ext>
            </a:extLst>
          </p:cNvPr>
          <p:cNvSpPr txBox="1"/>
          <p:nvPr/>
        </p:nvSpPr>
        <p:spPr>
          <a:xfrm>
            <a:off x="-71222" y="3244165"/>
            <a:ext cx="7559676" cy="2382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4961" b="1" i="1" dirty="0">
                <a:solidFill>
                  <a:srgbClr val="FFFF00"/>
                </a:solidFill>
                <a:latin typeface="Aladin" panose="02000506000000020004" pitchFamily="2" charset="0"/>
                <a:ea typeface="BIZ UD明朝 Medium" panose="02020500000000000000" pitchFamily="17" charset="-128"/>
              </a:rPr>
              <a:t>                        Lunch</a:t>
            </a:r>
            <a:r>
              <a:rPr kumimoji="1" lang="ja-JP" altLang="en-US" sz="4961" b="1" i="1" dirty="0">
                <a:solidFill>
                  <a:srgbClr val="FFFF00"/>
                </a:solidFill>
                <a:latin typeface="Aladin" panose="02000506000000020004" pitchFamily="2" charset="0"/>
                <a:ea typeface="BIZ UD明朝 Medium" panose="02020500000000000000" pitchFamily="17" charset="-128"/>
              </a:rPr>
              <a:t> </a:t>
            </a:r>
            <a:r>
              <a:rPr kumimoji="1" lang="en-US" altLang="ja-JP" sz="4961" b="1" i="1" dirty="0">
                <a:solidFill>
                  <a:srgbClr val="FFFF00"/>
                </a:solidFill>
                <a:latin typeface="Aladin" panose="02000506000000020004" pitchFamily="2" charset="0"/>
                <a:ea typeface="BIZ UD明朝 Medium" panose="02020500000000000000" pitchFamily="17" charset="-128"/>
              </a:rPr>
              <a:t>time </a:t>
            </a:r>
          </a:p>
          <a:p>
            <a:pPr algn="ctr"/>
            <a:r>
              <a:rPr kumimoji="1" lang="ja-JP" altLang="en-US" sz="4961" b="1" i="1" dirty="0">
                <a:solidFill>
                  <a:srgbClr val="FFFF00"/>
                </a:solidFill>
                <a:latin typeface="Aladin" panose="02000506000000020004" pitchFamily="2" charset="0"/>
                <a:ea typeface="BIZ UD明朝 Medium" panose="02020500000000000000" pitchFamily="17" charset="-128"/>
              </a:rPr>
              <a:t>　        </a:t>
            </a:r>
            <a:r>
              <a:rPr kumimoji="1" lang="en-US" altLang="ja-JP" sz="4961" b="1" i="1" dirty="0">
                <a:solidFill>
                  <a:srgbClr val="FFFF00"/>
                </a:solidFill>
                <a:latin typeface="Aladin" panose="02000506000000020004" pitchFamily="2" charset="0"/>
                <a:ea typeface="BIZ UD明朝 Medium" panose="02020500000000000000" pitchFamily="17" charset="-128"/>
              </a:rPr>
              <a:t>Christmas</a:t>
            </a:r>
            <a:r>
              <a:rPr kumimoji="1" lang="ja-JP" altLang="en-US" sz="4961" b="1" i="1" dirty="0">
                <a:solidFill>
                  <a:srgbClr val="FFFF00"/>
                </a:solidFill>
                <a:latin typeface="Aladin" panose="02000506000000020004" pitchFamily="2" charset="0"/>
                <a:ea typeface="BIZ UD明朝 Medium" panose="02020500000000000000" pitchFamily="17" charset="-128"/>
              </a:rPr>
              <a:t> </a:t>
            </a:r>
            <a:r>
              <a:rPr kumimoji="1" lang="en-US" altLang="ja-JP" sz="4961" b="1" i="1" dirty="0">
                <a:solidFill>
                  <a:srgbClr val="FFFF00"/>
                </a:solidFill>
                <a:latin typeface="Aladin" panose="02000506000000020004" pitchFamily="2" charset="0"/>
                <a:ea typeface="BIZ UD明朝 Medium" panose="02020500000000000000" pitchFamily="17" charset="-128"/>
              </a:rPr>
              <a:t>Special Concert</a:t>
            </a:r>
            <a:r>
              <a:rPr kumimoji="1" lang="ja-JP" altLang="en-US" sz="4961" b="1" i="1" dirty="0">
                <a:solidFill>
                  <a:srgbClr val="FFFF00"/>
                </a:solidFill>
                <a:latin typeface="Aladin" panose="02000506000000020004" pitchFamily="2" charset="0"/>
                <a:ea typeface="BIZ UD明朝 Medium" panose="02020500000000000000" pitchFamily="17" charset="-128"/>
              </a:rPr>
              <a:t>　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B8B9B1E-3B1F-F256-F326-30F196FD0FF8}"/>
              </a:ext>
            </a:extLst>
          </p:cNvPr>
          <p:cNvSpPr txBox="1"/>
          <p:nvPr/>
        </p:nvSpPr>
        <p:spPr>
          <a:xfrm>
            <a:off x="1570555" y="716491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Vocal</a:t>
            </a:r>
          </a:p>
          <a:p>
            <a:r>
              <a:rPr kumimoji="1" lang="ja-JP" altLang="en-US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宮内　良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169E610-9DBD-8336-124C-1B2082D79D35}"/>
              </a:ext>
            </a:extLst>
          </p:cNvPr>
          <p:cNvSpPr txBox="1"/>
          <p:nvPr/>
        </p:nvSpPr>
        <p:spPr>
          <a:xfrm>
            <a:off x="5096694" y="7204639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Piano</a:t>
            </a:r>
          </a:p>
          <a:p>
            <a:r>
              <a:rPr kumimoji="1" lang="ja-JP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幅 しげみ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44DB641-82F7-7DB0-C07E-A6DDB4AEAB26}"/>
              </a:ext>
            </a:extLst>
          </p:cNvPr>
          <p:cNvSpPr txBox="1"/>
          <p:nvPr/>
        </p:nvSpPr>
        <p:spPr>
          <a:xfrm>
            <a:off x="1491358" y="7864864"/>
            <a:ext cx="2318142" cy="85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242424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NHK</a:t>
            </a:r>
            <a:r>
              <a:rPr lang="ja-JP" altLang="en-US" sz="1200" dirty="0">
                <a:solidFill>
                  <a:srgbClr val="242424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「お母さんといっしょ」の歌のおにいさんでデビュー。数々のアニメ主題歌を担当、東宝ミュージカル「レ・ミゼラブル」ほか舞台で活動中。</a:t>
            </a:r>
            <a:endParaRPr kumimoji="1" lang="ja-JP" altLang="en-US" sz="12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0EC4B9A-9CF2-8DC4-DC5F-2C590FEEC77B}"/>
              </a:ext>
            </a:extLst>
          </p:cNvPr>
          <p:cNvSpPr txBox="1"/>
          <p:nvPr/>
        </p:nvSpPr>
        <p:spPr>
          <a:xfrm>
            <a:off x="-10894" y="4951841"/>
            <a:ext cx="7559675" cy="10665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2023</a:t>
            </a:r>
            <a:r>
              <a:rPr kumimoji="1" lang="ja-JP" altLang="en-US" sz="20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年</a:t>
            </a:r>
            <a:r>
              <a:rPr kumimoji="1" lang="en-US" altLang="ja-JP" sz="20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12</a:t>
            </a:r>
            <a:r>
              <a:rPr kumimoji="1" lang="ja-JP" altLang="en-US" sz="20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月</a:t>
            </a:r>
            <a:r>
              <a:rPr kumimoji="1" lang="en-US" altLang="ja-JP" sz="20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24</a:t>
            </a:r>
            <a:r>
              <a:rPr kumimoji="1" lang="ja-JP" altLang="en-US" sz="20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日（日）</a:t>
            </a:r>
            <a:endParaRPr kumimoji="1" lang="en-US" altLang="ja-JP" sz="2000" dirty="0">
              <a:solidFill>
                <a:schemeClr val="bg1"/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ランチタイム　</a:t>
            </a:r>
            <a:r>
              <a:rPr kumimoji="1" lang="en-US" altLang="ja-JP" sz="20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10</a:t>
            </a:r>
            <a:r>
              <a:rPr kumimoji="1" lang="ja-JP" altLang="en-US" sz="20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：</a:t>
            </a:r>
            <a:r>
              <a:rPr kumimoji="1" lang="en-US" altLang="ja-JP" sz="20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30</a:t>
            </a:r>
            <a:r>
              <a:rPr kumimoji="1" lang="ja-JP" altLang="en-US" sz="20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15</a:t>
            </a:r>
            <a:r>
              <a:rPr kumimoji="1" lang="ja-JP" altLang="en-US" sz="20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：</a:t>
            </a:r>
            <a:r>
              <a:rPr kumimoji="1" lang="en-US" altLang="ja-JP" sz="20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30</a:t>
            </a:r>
          </a:p>
          <a:p>
            <a:pPr algn="ctr"/>
            <a:r>
              <a:rPr kumimoji="1" lang="ja-JP" altLang="en-US" sz="20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コンサート　　</a:t>
            </a:r>
            <a:r>
              <a:rPr kumimoji="1" lang="en-US" altLang="ja-JP" sz="20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11</a:t>
            </a:r>
            <a:r>
              <a:rPr kumimoji="1" lang="ja-JP" altLang="en-US" sz="20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：</a:t>
            </a:r>
            <a:r>
              <a:rPr kumimoji="1" lang="en-US" altLang="ja-JP" sz="20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45</a:t>
            </a:r>
            <a:r>
              <a:rPr kumimoji="1" lang="ja-JP" altLang="en-US" sz="20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12</a:t>
            </a:r>
            <a:r>
              <a:rPr kumimoji="1" lang="ja-JP" altLang="en-US" sz="20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：</a:t>
            </a:r>
            <a:r>
              <a:rPr kumimoji="1" lang="en-US" altLang="ja-JP" sz="2000" dirty="0">
                <a:solidFill>
                  <a:schemeClr val="bg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25</a:t>
            </a:r>
          </a:p>
          <a:p>
            <a:pPr algn="ctr">
              <a:lnSpc>
                <a:spcPts val="62"/>
              </a:lnSpc>
            </a:pPr>
            <a:endParaRPr kumimoji="1" lang="en-US" altLang="ja-JP" sz="2232" dirty="0">
              <a:solidFill>
                <a:srgbClr val="FFFF00"/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49BFBD1-C03E-4DA2-9E48-216C70EBD1C8}"/>
              </a:ext>
            </a:extLst>
          </p:cNvPr>
          <p:cNvSpPr txBox="1"/>
          <p:nvPr/>
        </p:nvSpPr>
        <p:spPr>
          <a:xfrm>
            <a:off x="4987642" y="7850896"/>
            <a:ext cx="2377513" cy="85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rgbClr val="242424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NHK</a:t>
            </a:r>
            <a:r>
              <a:rPr lang="ja-JP" altLang="en-US" sz="1200" dirty="0">
                <a:solidFill>
                  <a:srgbClr val="242424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「ラジオ・テレビ体操」で</a:t>
            </a:r>
            <a:endParaRPr lang="en-US" altLang="ja-JP" sz="1200" dirty="0">
              <a:solidFill>
                <a:srgbClr val="242424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r>
              <a:rPr lang="ja-JP" altLang="en-US" sz="1200" dirty="0">
                <a:solidFill>
                  <a:srgbClr val="242424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長年ピアノ演奏を担当。</a:t>
            </a:r>
            <a:endParaRPr lang="en-US" altLang="ja-JP" sz="1200" dirty="0">
              <a:solidFill>
                <a:srgbClr val="242424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  <a:p>
            <a:r>
              <a:rPr lang="ja-JP" altLang="en-US" sz="1200" dirty="0">
                <a:solidFill>
                  <a:srgbClr val="242424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プレイヤーのみならず作</a:t>
            </a:r>
            <a:r>
              <a:rPr kumimoji="1" lang="ja-JP" altLang="en-US" sz="1200" dirty="0">
                <a:solidFill>
                  <a:srgbClr val="242424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編曲家としてもグローバルに活動中。</a:t>
            </a:r>
            <a:endParaRPr kumimoji="1" lang="en-US" altLang="ja-JP" sz="1200" dirty="0">
              <a:solidFill>
                <a:srgbClr val="242424"/>
              </a:solidFill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1FA85A3-A74A-10B6-2160-599DDF2FEEAE}"/>
              </a:ext>
            </a:extLst>
          </p:cNvPr>
          <p:cNvSpPr txBox="1"/>
          <p:nvPr/>
        </p:nvSpPr>
        <p:spPr>
          <a:xfrm rot="20698228">
            <a:off x="1852536" y="3296179"/>
            <a:ext cx="2274898" cy="523220"/>
          </a:xfrm>
          <a:prstGeom prst="rect">
            <a:avLst/>
          </a:prstGeom>
          <a:solidFill>
            <a:srgbClr val="FF0000"/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bg1"/>
                </a:solidFill>
                <a:highlight>
                  <a:srgbClr val="FF0000"/>
                </a:highligh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🎄レストランからの</a:t>
            </a:r>
            <a:endParaRPr kumimoji="1" lang="en-US" altLang="ja-JP" sz="1400" dirty="0">
              <a:solidFill>
                <a:schemeClr val="bg1"/>
              </a:solidFill>
              <a:highlight>
                <a:srgbClr val="FF0000"/>
              </a:highlight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1400" dirty="0">
                <a:solidFill>
                  <a:schemeClr val="bg1"/>
                </a:solidFill>
                <a:highlight>
                  <a:srgbClr val="FF0000"/>
                </a:highlight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クリスマスプレゼント🎄</a:t>
            </a:r>
            <a:endParaRPr kumimoji="1" lang="en-US" altLang="ja-JP" sz="1400" dirty="0">
              <a:solidFill>
                <a:schemeClr val="bg1"/>
              </a:solidFill>
              <a:highlight>
                <a:srgbClr val="FF0000"/>
              </a:highlight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B350642-9D58-D813-E1F5-21327644E51A}"/>
              </a:ext>
            </a:extLst>
          </p:cNvPr>
          <p:cNvSpPr txBox="1"/>
          <p:nvPr/>
        </p:nvSpPr>
        <p:spPr>
          <a:xfrm>
            <a:off x="1045755" y="1772554"/>
            <a:ext cx="184731" cy="2024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sz="716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C86E11B-8566-4BBC-9D0A-A2C7954E8886}"/>
              </a:ext>
            </a:extLst>
          </p:cNvPr>
          <p:cNvSpPr txBox="1"/>
          <p:nvPr/>
        </p:nvSpPr>
        <p:spPr>
          <a:xfrm flipH="1">
            <a:off x="0" y="6120394"/>
            <a:ext cx="7559955" cy="63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accent1">
                    <a:lumMod val="7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生演奏がイヴのランチに花を添えます</a:t>
            </a:r>
            <a:endParaRPr kumimoji="1" lang="en-US" altLang="ja-JP" sz="1400" dirty="0">
              <a:solidFill>
                <a:schemeClr val="accent1">
                  <a:lumMod val="7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 algn="ctr"/>
            <a:r>
              <a:rPr kumimoji="1" lang="ja-JP" altLang="en-US" sz="1400" dirty="0">
                <a:solidFill>
                  <a:schemeClr val="accent1">
                    <a:lumMod val="7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輝く海、美味しいお料理とともにお楽しみください</a:t>
            </a:r>
            <a:endParaRPr kumimoji="1" lang="en-US" altLang="ja-JP" sz="1400" dirty="0">
              <a:solidFill>
                <a:schemeClr val="accent1">
                  <a:lumMod val="7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ja-JP" altLang="en-US" sz="716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2B0961F-E3A1-1A0E-7328-74A7F6F8D95F}"/>
              </a:ext>
            </a:extLst>
          </p:cNvPr>
          <p:cNvSpPr txBox="1"/>
          <p:nvPr/>
        </p:nvSpPr>
        <p:spPr>
          <a:xfrm>
            <a:off x="-4251" y="9820123"/>
            <a:ext cx="755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＊コンサートの都合上、</a:t>
            </a:r>
            <a:r>
              <a:rPr kumimoji="1" lang="en-US" altLang="ja-JP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r>
              <a:rPr kumimoji="1" lang="ja-JP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時半または</a:t>
            </a:r>
            <a:r>
              <a:rPr kumimoji="1" lang="en-US" altLang="ja-JP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11</a:t>
            </a:r>
            <a:r>
              <a:rPr kumimoji="1" lang="ja-JP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時までのみのお席予約となります。</a:t>
            </a:r>
            <a:endParaRPr kumimoji="1" lang="en-US" altLang="ja-JP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kumimoji="1" lang="ja-JP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　混雑が予想されますのでお早めにご予約くださいませ。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212D96F-7CFA-09B6-8B7D-C8DB090433E5}"/>
              </a:ext>
            </a:extLst>
          </p:cNvPr>
          <p:cNvSpPr txBox="1"/>
          <p:nvPr/>
        </p:nvSpPr>
        <p:spPr>
          <a:xfrm>
            <a:off x="-4250" y="9028415"/>
            <a:ext cx="755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ご予約は</a:t>
            </a:r>
            <a:r>
              <a:rPr kumimoji="1" lang="en-US" altLang="ja-JP" sz="2400" dirty="0"/>
              <a:t>…</a:t>
            </a:r>
            <a:r>
              <a:rPr kumimoji="1" lang="ja-JP" altLang="en-US" sz="2400" dirty="0"/>
              <a:t>📞</a:t>
            </a:r>
            <a:r>
              <a:rPr lang="en-US" altLang="ja-JP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046-855-3071</a:t>
            </a:r>
            <a:endParaRPr kumimoji="1" lang="ja-JP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31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235</TotalTime>
  <Words>159</Words>
  <Application>Microsoft Office PowerPoint</Application>
  <PresentationFormat>ユーザー設定</PresentationFormat>
  <Paragraphs>21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Aladin</vt:lpstr>
      <vt:lpstr>BIZ UD明朝 Medium</vt:lpstr>
      <vt:lpstr>Yu Gothic UI</vt:lpstr>
      <vt:lpstr>Arial</vt:lpstr>
      <vt:lpstr>Calibri</vt:lpstr>
      <vt:lpstr>Calibri Light</vt:lpstr>
      <vt:lpstr>Roboto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川島 紫乃</dc:creator>
  <cp:lastModifiedBy>川島 紫乃</cp:lastModifiedBy>
  <cp:revision>11</cp:revision>
  <cp:lastPrinted>2023-11-17T02:42:18Z</cp:lastPrinted>
  <dcterms:created xsi:type="dcterms:W3CDTF">2023-11-15T15:43:11Z</dcterms:created>
  <dcterms:modified xsi:type="dcterms:W3CDTF">2023-11-17T03:36:30Z</dcterms:modified>
</cp:coreProperties>
</file>